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 varScale="1">
        <p:scale>
          <a:sx n="76" d="100"/>
          <a:sy n="76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1EF5A-D7FC-FA4B-86C5-9C5D9CFBCAE4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AF174C-514F-C14F-B0DD-D5F95B22E813}">
      <dgm:prSet custT="1"/>
      <dgm:spPr/>
      <dgm:t>
        <a:bodyPr anchor="ctr"/>
        <a:lstStyle/>
        <a:p>
          <a:r>
            <a:rPr lang="es-ES" sz="1800" dirty="0">
              <a:solidFill>
                <a:schemeClr val="tx1"/>
              </a:solidFill>
            </a:rPr>
            <a:t>Miguel de cervantes Saavedra</a:t>
          </a:r>
        </a:p>
      </dgm:t>
    </dgm:pt>
    <dgm:pt modelId="{77157E7A-E785-FC46-BBD5-A8E19AA0B809}" type="parTrans" cxnId="{A8A10833-3451-8D41-A39D-B498F2ED4E37}">
      <dgm:prSet/>
      <dgm:spPr/>
      <dgm:t>
        <a:bodyPr/>
        <a:lstStyle/>
        <a:p>
          <a:endParaRPr lang="es-ES"/>
        </a:p>
      </dgm:t>
    </dgm:pt>
    <dgm:pt modelId="{29C94A5B-E23F-5142-9E04-21AE100C9681}" type="sibTrans" cxnId="{A8A10833-3451-8D41-A39D-B498F2ED4E37}">
      <dgm:prSet/>
      <dgm:spPr/>
      <dgm:t>
        <a:bodyPr/>
        <a:lstStyle/>
        <a:p>
          <a:endParaRPr lang="es-ES"/>
        </a:p>
      </dgm:t>
    </dgm:pt>
    <dgm:pt modelId="{01FB96EE-649B-CD41-8126-BA4BDF180A7D}">
      <dgm:prSet phldrT="[Texto]" custT="1"/>
      <dgm:spPr/>
      <dgm:t>
        <a:bodyPr/>
        <a:lstStyle/>
        <a:p>
          <a:r>
            <a:rPr lang="es-ES" sz="1800" dirty="0"/>
            <a:t>Autor de </a:t>
          </a:r>
          <a:r>
            <a:rPr lang="es-ES" sz="1800" i="1" dirty="0"/>
            <a:t>“Don quijote de la mancha” </a:t>
          </a:r>
          <a:r>
            <a:rPr lang="es-ES" sz="1800" dirty="0"/>
            <a:t>Obra cumbre de la literatura universal.</a:t>
          </a:r>
        </a:p>
      </dgm:t>
    </dgm:pt>
    <dgm:pt modelId="{054829B1-DAA5-2843-AADC-C50B0135E154}" type="parTrans" cxnId="{E83AB449-3AEE-CE44-83D1-BAC99A436310}">
      <dgm:prSet/>
      <dgm:spPr/>
      <dgm:t>
        <a:bodyPr/>
        <a:lstStyle/>
        <a:p>
          <a:endParaRPr lang="es-ES"/>
        </a:p>
      </dgm:t>
    </dgm:pt>
    <dgm:pt modelId="{56AA2F47-3249-394F-984A-9E0549F3EF00}" type="sibTrans" cxnId="{E83AB449-3AEE-CE44-83D1-BAC99A436310}">
      <dgm:prSet/>
      <dgm:spPr/>
      <dgm:t>
        <a:bodyPr/>
        <a:lstStyle/>
        <a:p>
          <a:endParaRPr lang="es-ES"/>
        </a:p>
      </dgm:t>
    </dgm:pt>
    <dgm:pt modelId="{1DF8F404-B883-6446-B58F-96BEAACF3DDC}">
      <dgm:prSet phldrT="[Texto]" custT="1"/>
      <dgm:spPr/>
      <dgm:t>
        <a:bodyPr/>
        <a:lstStyle/>
        <a:p>
          <a:r>
            <a:rPr lang="es-ES" sz="1800" dirty="0"/>
            <a:t>Se conmemora el 23 de abril el día del </a:t>
          </a:r>
          <a:r>
            <a:rPr lang="es-ES" sz="1800" dirty="0" smtClean="0"/>
            <a:t>idioma, </a:t>
          </a:r>
          <a:r>
            <a:rPr lang="es-ES" sz="1800" dirty="0"/>
            <a:t>por el fallecimiento de este gran escritor que gracias a su obra engrandeció la lengua española.</a:t>
          </a:r>
        </a:p>
      </dgm:t>
    </dgm:pt>
    <dgm:pt modelId="{1890E9BF-F205-C54D-BDAF-E8763558AC4F}" type="parTrans" cxnId="{C92D634A-0D8F-8145-81EB-E5A7E8D363E0}">
      <dgm:prSet/>
      <dgm:spPr/>
      <dgm:t>
        <a:bodyPr/>
        <a:lstStyle/>
        <a:p>
          <a:endParaRPr lang="es-ES"/>
        </a:p>
      </dgm:t>
    </dgm:pt>
    <dgm:pt modelId="{F128DBE8-2003-2449-92A9-D0D26C607C24}" type="sibTrans" cxnId="{C92D634A-0D8F-8145-81EB-E5A7E8D363E0}">
      <dgm:prSet/>
      <dgm:spPr/>
      <dgm:t>
        <a:bodyPr/>
        <a:lstStyle/>
        <a:p>
          <a:endParaRPr lang="es-ES"/>
        </a:p>
      </dgm:t>
    </dgm:pt>
    <dgm:pt modelId="{B8AF0939-EB06-F14F-89D5-E46D1A89D890}" type="pres">
      <dgm:prSet presAssocID="{FB41EF5A-D7FC-FA4B-86C5-9C5D9CFBCA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A02B9E3-5C1D-1342-B719-9CDDC8866DFD}" type="pres">
      <dgm:prSet presAssocID="{FB41EF5A-D7FC-FA4B-86C5-9C5D9CFBCAE4}" presName="Name1" presStyleCnt="0"/>
      <dgm:spPr/>
    </dgm:pt>
    <dgm:pt modelId="{7C82881D-8E65-0244-9993-2C079062E505}" type="pres">
      <dgm:prSet presAssocID="{29C94A5B-E23F-5142-9E04-21AE100C9681}" presName="picture_1" presStyleCnt="0"/>
      <dgm:spPr/>
    </dgm:pt>
    <dgm:pt modelId="{D2EB01C6-EA21-EA49-8B35-4312C66457C1}" type="pres">
      <dgm:prSet presAssocID="{29C94A5B-E23F-5142-9E04-21AE100C9681}" presName="pictureRepeatNode" presStyleLbl="alignImgPlace1" presStyleIdx="0" presStyleCnt="3"/>
      <dgm:spPr/>
      <dgm:t>
        <a:bodyPr/>
        <a:lstStyle/>
        <a:p>
          <a:endParaRPr lang="es-CO"/>
        </a:p>
      </dgm:t>
    </dgm:pt>
    <dgm:pt modelId="{15562B9A-B236-134A-B2C1-12154ADAC583}" type="pres">
      <dgm:prSet presAssocID="{F5AF174C-514F-C14F-B0DD-D5F95B22E813}" presName="text_1" presStyleLbl="node1" presStyleIdx="0" presStyleCnt="0" custLinFactY="-100000" custLinFactNeighborX="874" custLinFactNeighborY="-1219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BFC09B-64E9-EF46-8873-F542C3A5ED95}" type="pres">
      <dgm:prSet presAssocID="{56AA2F47-3249-394F-984A-9E0549F3EF00}" presName="picture_2" presStyleCnt="0"/>
      <dgm:spPr/>
    </dgm:pt>
    <dgm:pt modelId="{F37940B7-B7AE-2244-858E-8D97F2290C8E}" type="pres">
      <dgm:prSet presAssocID="{56AA2F47-3249-394F-984A-9E0549F3EF00}" presName="pictureRepeatNode" presStyleLbl="alignImgPlace1" presStyleIdx="1" presStyleCnt="3"/>
      <dgm:spPr/>
      <dgm:t>
        <a:bodyPr/>
        <a:lstStyle/>
        <a:p>
          <a:endParaRPr lang="es-CO"/>
        </a:p>
      </dgm:t>
    </dgm:pt>
    <dgm:pt modelId="{A20876DC-95EA-E048-AF40-911F1EA1D45B}" type="pres">
      <dgm:prSet presAssocID="{01FB96EE-649B-CD41-8126-BA4BDF180A7D}" presName="line_2" presStyleLbl="parChTrans1D1" presStyleIdx="0" presStyleCnt="2"/>
      <dgm:spPr/>
    </dgm:pt>
    <dgm:pt modelId="{AA284482-FEE6-AA49-95C9-3BCAF6F66CBB}" type="pres">
      <dgm:prSet presAssocID="{01FB96EE-649B-CD41-8126-BA4BDF180A7D}" presName="textparent_2" presStyleLbl="node1" presStyleIdx="0" presStyleCnt="0"/>
      <dgm:spPr/>
    </dgm:pt>
    <dgm:pt modelId="{5321D428-6D69-654B-BEB7-91C6CBBFCB44}" type="pres">
      <dgm:prSet presAssocID="{01FB96EE-649B-CD41-8126-BA4BDF180A7D}" presName="text_2" presStyleLbl="revTx" presStyleIdx="0" presStyleCnt="2" custScaleX="186873" custLinFactNeighborX="20849" custLinFactNeighborY="-10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B8895C-B65B-A740-B9E1-97C4FEFD5743}" type="pres">
      <dgm:prSet presAssocID="{F128DBE8-2003-2449-92A9-D0D26C607C24}" presName="picture_3" presStyleCnt="0"/>
      <dgm:spPr/>
    </dgm:pt>
    <dgm:pt modelId="{01DB0A0F-7060-484F-BFB5-E52C73CC4E30}" type="pres">
      <dgm:prSet presAssocID="{F128DBE8-2003-2449-92A9-D0D26C607C24}" presName="pictureRepeatNode" presStyleLbl="alignImgPlace1" presStyleIdx="2" presStyleCnt="3"/>
      <dgm:spPr/>
      <dgm:t>
        <a:bodyPr/>
        <a:lstStyle/>
        <a:p>
          <a:endParaRPr lang="es-CO"/>
        </a:p>
      </dgm:t>
    </dgm:pt>
    <dgm:pt modelId="{F6D61983-C02E-AA48-B4BE-91F784D0A783}" type="pres">
      <dgm:prSet presAssocID="{1DF8F404-B883-6446-B58F-96BEAACF3DDC}" presName="line_3" presStyleLbl="parChTrans1D1" presStyleIdx="1" presStyleCnt="2"/>
      <dgm:spPr/>
    </dgm:pt>
    <dgm:pt modelId="{1D41A79E-ECAA-8A4B-8668-C1E647AB0F07}" type="pres">
      <dgm:prSet presAssocID="{1DF8F404-B883-6446-B58F-96BEAACF3DDC}" presName="textparent_3" presStyleLbl="node1" presStyleIdx="0" presStyleCnt="0"/>
      <dgm:spPr/>
    </dgm:pt>
    <dgm:pt modelId="{0F37E210-AC9D-2D4E-AB87-6CF5126D4D6E}" type="pres">
      <dgm:prSet presAssocID="{1DF8F404-B883-6446-B58F-96BEAACF3DDC}" presName="text_3" presStyleLbl="revTx" presStyleIdx="1" presStyleCnt="2" custScaleX="120204" custLinFactNeighborX="12296" custLinFactNeighborY="1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0D440DB-292A-3E4E-88F0-8EBE33F1B326}" type="presOf" srcId="{FB41EF5A-D7FC-FA4B-86C5-9C5D9CFBCAE4}" destId="{B8AF0939-EB06-F14F-89D5-E46D1A89D890}" srcOrd="0" destOrd="0" presId="urn:microsoft.com/office/officeart/2008/layout/CircularPictureCallout"/>
    <dgm:cxn modelId="{F4F1AFB3-B0FD-4B4D-A8F2-4EE77F3CA016}" type="presOf" srcId="{F5AF174C-514F-C14F-B0DD-D5F95B22E813}" destId="{15562B9A-B236-134A-B2C1-12154ADAC583}" srcOrd="0" destOrd="0" presId="urn:microsoft.com/office/officeart/2008/layout/CircularPictureCallout"/>
    <dgm:cxn modelId="{E022139C-30E5-EB4F-9D75-8F7865A9B319}" type="presOf" srcId="{56AA2F47-3249-394F-984A-9E0549F3EF00}" destId="{F37940B7-B7AE-2244-858E-8D97F2290C8E}" srcOrd="0" destOrd="0" presId="urn:microsoft.com/office/officeart/2008/layout/CircularPictureCallout"/>
    <dgm:cxn modelId="{9878F702-9432-5F4A-BAD6-DB3CAEDD5CF2}" type="presOf" srcId="{01FB96EE-649B-CD41-8126-BA4BDF180A7D}" destId="{5321D428-6D69-654B-BEB7-91C6CBBFCB44}" srcOrd="0" destOrd="0" presId="urn:microsoft.com/office/officeart/2008/layout/CircularPictureCallout"/>
    <dgm:cxn modelId="{74358EF7-BEF7-C549-89CD-DFDBE61A0E58}" type="presOf" srcId="{29C94A5B-E23F-5142-9E04-21AE100C9681}" destId="{D2EB01C6-EA21-EA49-8B35-4312C66457C1}" srcOrd="0" destOrd="0" presId="urn:microsoft.com/office/officeart/2008/layout/CircularPictureCallout"/>
    <dgm:cxn modelId="{A8A10833-3451-8D41-A39D-B498F2ED4E37}" srcId="{FB41EF5A-D7FC-FA4B-86C5-9C5D9CFBCAE4}" destId="{F5AF174C-514F-C14F-B0DD-D5F95B22E813}" srcOrd="0" destOrd="0" parTransId="{77157E7A-E785-FC46-BBD5-A8E19AA0B809}" sibTransId="{29C94A5B-E23F-5142-9E04-21AE100C9681}"/>
    <dgm:cxn modelId="{E83AB449-3AEE-CE44-83D1-BAC99A436310}" srcId="{FB41EF5A-D7FC-FA4B-86C5-9C5D9CFBCAE4}" destId="{01FB96EE-649B-CD41-8126-BA4BDF180A7D}" srcOrd="1" destOrd="0" parTransId="{054829B1-DAA5-2843-AADC-C50B0135E154}" sibTransId="{56AA2F47-3249-394F-984A-9E0549F3EF00}"/>
    <dgm:cxn modelId="{062F3757-F2B7-E74C-8204-94E3D910BFE8}" type="presOf" srcId="{1DF8F404-B883-6446-B58F-96BEAACF3DDC}" destId="{0F37E210-AC9D-2D4E-AB87-6CF5126D4D6E}" srcOrd="0" destOrd="0" presId="urn:microsoft.com/office/officeart/2008/layout/CircularPictureCallout"/>
    <dgm:cxn modelId="{C980FC29-E29A-4848-BDD6-554931559813}" type="presOf" srcId="{F128DBE8-2003-2449-92A9-D0D26C607C24}" destId="{01DB0A0F-7060-484F-BFB5-E52C73CC4E30}" srcOrd="0" destOrd="0" presId="urn:microsoft.com/office/officeart/2008/layout/CircularPictureCallout"/>
    <dgm:cxn modelId="{C92D634A-0D8F-8145-81EB-E5A7E8D363E0}" srcId="{FB41EF5A-D7FC-FA4B-86C5-9C5D9CFBCAE4}" destId="{1DF8F404-B883-6446-B58F-96BEAACF3DDC}" srcOrd="2" destOrd="0" parTransId="{1890E9BF-F205-C54D-BDAF-E8763558AC4F}" sibTransId="{F128DBE8-2003-2449-92A9-D0D26C607C24}"/>
    <dgm:cxn modelId="{60B4FC19-D747-1D44-B310-6B6E8D9B0493}" type="presParOf" srcId="{B8AF0939-EB06-F14F-89D5-E46D1A89D890}" destId="{CA02B9E3-5C1D-1342-B719-9CDDC8866DFD}" srcOrd="0" destOrd="0" presId="urn:microsoft.com/office/officeart/2008/layout/CircularPictureCallout"/>
    <dgm:cxn modelId="{9DD07182-56B7-C74B-8997-4FC74CBA7D5E}" type="presParOf" srcId="{CA02B9E3-5C1D-1342-B719-9CDDC8866DFD}" destId="{7C82881D-8E65-0244-9993-2C079062E505}" srcOrd="0" destOrd="0" presId="urn:microsoft.com/office/officeart/2008/layout/CircularPictureCallout"/>
    <dgm:cxn modelId="{67C046FA-D605-D145-BD7E-B6E3B5244084}" type="presParOf" srcId="{7C82881D-8E65-0244-9993-2C079062E505}" destId="{D2EB01C6-EA21-EA49-8B35-4312C66457C1}" srcOrd="0" destOrd="0" presId="urn:microsoft.com/office/officeart/2008/layout/CircularPictureCallout"/>
    <dgm:cxn modelId="{47D1D430-58E5-3E4D-840B-36175A3462BD}" type="presParOf" srcId="{CA02B9E3-5C1D-1342-B719-9CDDC8866DFD}" destId="{15562B9A-B236-134A-B2C1-12154ADAC583}" srcOrd="1" destOrd="0" presId="urn:microsoft.com/office/officeart/2008/layout/CircularPictureCallout"/>
    <dgm:cxn modelId="{6BB7422F-6C8C-1248-A477-DFE10D25AC19}" type="presParOf" srcId="{CA02B9E3-5C1D-1342-B719-9CDDC8866DFD}" destId="{46BFC09B-64E9-EF46-8873-F542C3A5ED95}" srcOrd="2" destOrd="0" presId="urn:microsoft.com/office/officeart/2008/layout/CircularPictureCallout"/>
    <dgm:cxn modelId="{852FA158-3EC4-B042-B1A9-BC3001791DE3}" type="presParOf" srcId="{46BFC09B-64E9-EF46-8873-F542C3A5ED95}" destId="{F37940B7-B7AE-2244-858E-8D97F2290C8E}" srcOrd="0" destOrd="0" presId="urn:microsoft.com/office/officeart/2008/layout/CircularPictureCallout"/>
    <dgm:cxn modelId="{739DB24A-B583-0E45-92E6-4DF3FDAF58A6}" type="presParOf" srcId="{CA02B9E3-5C1D-1342-B719-9CDDC8866DFD}" destId="{A20876DC-95EA-E048-AF40-911F1EA1D45B}" srcOrd="3" destOrd="0" presId="urn:microsoft.com/office/officeart/2008/layout/CircularPictureCallout"/>
    <dgm:cxn modelId="{ECE661BD-E5F6-8740-B66E-F3F5EB3562B3}" type="presParOf" srcId="{CA02B9E3-5C1D-1342-B719-9CDDC8866DFD}" destId="{AA284482-FEE6-AA49-95C9-3BCAF6F66CBB}" srcOrd="4" destOrd="0" presId="urn:microsoft.com/office/officeart/2008/layout/CircularPictureCallout"/>
    <dgm:cxn modelId="{87A4EFBA-D653-D24A-886C-B4A40EDC1021}" type="presParOf" srcId="{AA284482-FEE6-AA49-95C9-3BCAF6F66CBB}" destId="{5321D428-6D69-654B-BEB7-91C6CBBFCB44}" srcOrd="0" destOrd="0" presId="urn:microsoft.com/office/officeart/2008/layout/CircularPictureCallout"/>
    <dgm:cxn modelId="{449D0A02-79BE-D94E-8D12-DF75C24D9AB2}" type="presParOf" srcId="{CA02B9E3-5C1D-1342-B719-9CDDC8866DFD}" destId="{99B8895C-B65B-A740-B9E1-97C4FEFD5743}" srcOrd="5" destOrd="0" presId="urn:microsoft.com/office/officeart/2008/layout/CircularPictureCallout"/>
    <dgm:cxn modelId="{4EA5801F-50D6-4B44-BD19-649212E9ECFD}" type="presParOf" srcId="{99B8895C-B65B-A740-B9E1-97C4FEFD5743}" destId="{01DB0A0F-7060-484F-BFB5-E52C73CC4E30}" srcOrd="0" destOrd="0" presId="urn:microsoft.com/office/officeart/2008/layout/CircularPictureCallout"/>
    <dgm:cxn modelId="{C3173E06-59AB-0D45-9B41-D4D46DDC7C44}" type="presParOf" srcId="{CA02B9E3-5C1D-1342-B719-9CDDC8866DFD}" destId="{F6D61983-C02E-AA48-B4BE-91F784D0A783}" srcOrd="6" destOrd="0" presId="urn:microsoft.com/office/officeart/2008/layout/CircularPictureCallout"/>
    <dgm:cxn modelId="{6EC3D58A-EF22-DD44-BFFF-A8A64AF884C2}" type="presParOf" srcId="{CA02B9E3-5C1D-1342-B719-9CDDC8866DFD}" destId="{1D41A79E-ECAA-8A4B-8668-C1E647AB0F07}" srcOrd="7" destOrd="0" presId="urn:microsoft.com/office/officeart/2008/layout/CircularPictureCallout"/>
    <dgm:cxn modelId="{F07BAF62-A15D-A644-8F6F-EBA12D74EA7A}" type="presParOf" srcId="{1D41A79E-ECAA-8A4B-8668-C1E647AB0F07}" destId="{0F37E210-AC9D-2D4E-AB87-6CF5126D4D6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61983-C02E-AA48-B4BE-91F784D0A783}">
      <dsp:nvSpPr>
        <dsp:cNvPr id="0" name=""/>
        <dsp:cNvSpPr/>
      </dsp:nvSpPr>
      <dsp:spPr>
        <a:xfrm>
          <a:off x="2177698" y="2920206"/>
          <a:ext cx="3225704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876DC-95EA-E048-AF40-911F1EA1D45B}">
      <dsp:nvSpPr>
        <dsp:cNvPr id="0" name=""/>
        <dsp:cNvSpPr/>
      </dsp:nvSpPr>
      <dsp:spPr>
        <a:xfrm>
          <a:off x="2177698" y="673893"/>
          <a:ext cx="3225704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B01C6-EA21-EA49-8B35-4312C66457C1}">
      <dsp:nvSpPr>
        <dsp:cNvPr id="0" name=""/>
        <dsp:cNvSpPr/>
      </dsp:nvSpPr>
      <dsp:spPr>
        <a:xfrm>
          <a:off x="380648" y="0"/>
          <a:ext cx="3594100" cy="35941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62B9A-B236-134A-B2C1-12154ADAC583}">
      <dsp:nvSpPr>
        <dsp:cNvPr id="0" name=""/>
        <dsp:cNvSpPr/>
      </dsp:nvSpPr>
      <dsp:spPr>
        <a:xfrm>
          <a:off x="1047690" y="0"/>
          <a:ext cx="2300224" cy="1186053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Miguel de cervantes Saavedra</a:t>
          </a:r>
        </a:p>
      </dsp:txBody>
      <dsp:txXfrm>
        <a:off x="1047690" y="0"/>
        <a:ext cx="2300224" cy="1186053"/>
      </dsp:txXfrm>
    </dsp:sp>
    <dsp:sp modelId="{F37940B7-B7AE-2244-858E-8D97F2290C8E}">
      <dsp:nvSpPr>
        <dsp:cNvPr id="0" name=""/>
        <dsp:cNvSpPr/>
      </dsp:nvSpPr>
      <dsp:spPr>
        <a:xfrm>
          <a:off x="4729509" y="0"/>
          <a:ext cx="1347787" cy="13477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1D428-6D69-654B-BEB7-91C6CBBFCB44}">
      <dsp:nvSpPr>
        <dsp:cNvPr id="0" name=""/>
        <dsp:cNvSpPr/>
      </dsp:nvSpPr>
      <dsp:spPr>
        <a:xfrm>
          <a:off x="6486156" y="0"/>
          <a:ext cx="3664674" cy="134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Autor de </a:t>
          </a:r>
          <a:r>
            <a:rPr lang="es-ES" sz="1800" i="1" kern="1200" dirty="0"/>
            <a:t>“Don quijote de la mancha” </a:t>
          </a:r>
          <a:r>
            <a:rPr lang="es-ES" sz="1800" kern="1200" dirty="0"/>
            <a:t>Obra cumbre de la literatura universal.</a:t>
          </a:r>
        </a:p>
      </dsp:txBody>
      <dsp:txXfrm>
        <a:off x="6486156" y="0"/>
        <a:ext cx="3664674" cy="1347787"/>
      </dsp:txXfrm>
    </dsp:sp>
    <dsp:sp modelId="{01DB0A0F-7060-484F-BFB5-E52C73CC4E30}">
      <dsp:nvSpPr>
        <dsp:cNvPr id="0" name=""/>
        <dsp:cNvSpPr/>
      </dsp:nvSpPr>
      <dsp:spPr>
        <a:xfrm>
          <a:off x="4729509" y="2246312"/>
          <a:ext cx="1347787" cy="13477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7E210-AC9D-2D4E-AB87-6CF5126D4D6E}">
      <dsp:nvSpPr>
        <dsp:cNvPr id="0" name=""/>
        <dsp:cNvSpPr/>
      </dsp:nvSpPr>
      <dsp:spPr>
        <a:xfrm>
          <a:off x="6457938" y="2246312"/>
          <a:ext cx="3721105" cy="134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Se conmemora el 23 de abril el día del </a:t>
          </a:r>
          <a:r>
            <a:rPr lang="es-ES" sz="1800" kern="1200" dirty="0" smtClean="0"/>
            <a:t>idioma, </a:t>
          </a:r>
          <a:r>
            <a:rPr lang="es-ES" sz="1800" kern="1200" dirty="0"/>
            <a:t>por el fallecimiento de este gran escritor que gracias a su obra engrandeció la lengua española.</a:t>
          </a:r>
        </a:p>
      </dsp:txBody>
      <dsp:txXfrm>
        <a:off x="6457938" y="2246312"/>
        <a:ext cx="3721105" cy="134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ecafpAkjo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:a16="http://schemas.microsoft.com/office/drawing/2014/main" xmlns="" id="{5EB5C8F0-2881-4184-92C6-0E251C42A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8">
            <a:extLst>
              <a:ext uri="{FF2B5EF4-FFF2-40B4-BE49-F238E27FC236}">
                <a16:creationId xmlns:a16="http://schemas.microsoft.com/office/drawing/2014/main" xmlns="" id="{C2BCC826-0F95-4DB1-9DBA-C1F7BD609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55734B-2BAB-894B-B53A-F8036D82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168" y="4292599"/>
            <a:ext cx="10681664" cy="1465771"/>
          </a:xfrm>
        </p:spPr>
        <p:txBody>
          <a:bodyPr>
            <a:normAutofit/>
          </a:bodyPr>
          <a:lstStyle/>
          <a:p>
            <a:r>
              <a:rPr lang="es-CO" sz="6000">
                <a:solidFill>
                  <a:schemeClr val="bg1"/>
                </a:solidFill>
              </a:rPr>
              <a:t>Día del idioma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6891C1-E96A-FA49-BA92-22E83F30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1" y="5830278"/>
            <a:ext cx="9372600" cy="545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300">
                <a:solidFill>
                  <a:schemeClr val="bg2"/>
                </a:solidFill>
              </a:rPr>
              <a:t>En homenaje al inmortal </a:t>
            </a:r>
          </a:p>
          <a:p>
            <a:pPr>
              <a:lnSpc>
                <a:spcPct val="90000"/>
              </a:lnSpc>
            </a:pPr>
            <a:r>
              <a:rPr lang="es-CO" sz="1300">
                <a:solidFill>
                  <a:schemeClr val="bg2"/>
                </a:solidFill>
              </a:rPr>
              <a:t>miguel de cervantes saavedra</a:t>
            </a:r>
          </a:p>
        </p:txBody>
      </p:sp>
      <p:pic>
        <p:nvPicPr>
          <p:cNvPr id="5" name="Imagen 4" descr="Imagen que contiene silla, banca, tabla, edificio&#10;&#10;Descripción generada automáticamente">
            <a:extLst>
              <a:ext uri="{FF2B5EF4-FFF2-40B4-BE49-F238E27FC236}">
                <a16:creationId xmlns:a16="http://schemas.microsoft.com/office/drawing/2014/main" xmlns="" id="{07319434-735D-8545-802F-FE89DBB61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1" b="1"/>
          <a:stretch/>
        </p:blipFill>
        <p:spPr>
          <a:xfrm>
            <a:off x="930938" y="453945"/>
            <a:ext cx="4598193" cy="2975055"/>
          </a:xfrm>
          <a:prstGeom prst="rect">
            <a:avLst/>
          </a:prstGeom>
        </p:spPr>
      </p:pic>
      <p:pic>
        <p:nvPicPr>
          <p:cNvPr id="4" name="Imagen 3" descr="Imagen que contiene pájaro, vuelo, reloj, agua&#10;&#10;Descripción generada automáticamente">
            <a:extLst>
              <a:ext uri="{FF2B5EF4-FFF2-40B4-BE49-F238E27FC236}">
                <a16:creationId xmlns:a16="http://schemas.microsoft.com/office/drawing/2014/main" xmlns="" id="{55FF2844-A72E-6F41-8866-1F5BD673B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0" r="-1" b="-1"/>
          <a:stretch/>
        </p:blipFill>
        <p:spPr>
          <a:xfrm>
            <a:off x="6656512" y="453943"/>
            <a:ext cx="4598209" cy="29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6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3DFEFC0-99B4-4D27-9168-1B2F659A3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2C20081-2005-4B05-BEA4-EB8D4C90A3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80198-36D6-4442-B0A9-13EFB356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554639"/>
            <a:ext cx="10318418" cy="7798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spc="800" dirty="0" err="1">
                <a:solidFill>
                  <a:srgbClr val="2A1A00"/>
                </a:solidFill>
              </a:rPr>
              <a:t>Países</a:t>
            </a:r>
            <a:r>
              <a:rPr lang="en-US" sz="4000" spc="800" dirty="0">
                <a:solidFill>
                  <a:srgbClr val="2A1A00"/>
                </a:solidFill>
              </a:rPr>
              <a:t> que </a:t>
            </a:r>
            <a:r>
              <a:rPr lang="en-US" sz="4000" spc="800" dirty="0" err="1">
                <a:solidFill>
                  <a:srgbClr val="2A1A00"/>
                </a:solidFill>
              </a:rPr>
              <a:t>hablan</a:t>
            </a:r>
            <a:r>
              <a:rPr lang="en-US" sz="4000" spc="800" dirty="0">
                <a:solidFill>
                  <a:srgbClr val="2A1A00"/>
                </a:solidFill>
              </a:rPr>
              <a:t> el </a:t>
            </a:r>
            <a:r>
              <a:rPr lang="en-US" sz="4000" spc="800" dirty="0" err="1">
                <a:solidFill>
                  <a:srgbClr val="2A1A00"/>
                </a:solidFill>
              </a:rPr>
              <a:t>español</a:t>
            </a:r>
            <a:endParaRPr lang="en-US" sz="4000" spc="800" dirty="0">
              <a:solidFill>
                <a:srgbClr val="2A1A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E681D27-83DE-EF47-BB41-18A45548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17" y="211636"/>
            <a:ext cx="9248630" cy="4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1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5900F9-F9E8-3446-A1C4-A8CB5951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CO" dirty="0"/>
              <a:t>¿Por qué el 23 de abril?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48B2E5D-BBB0-214D-9F73-81F424B5A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7104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6F7A92-8A69-2D42-86CC-FDDDEE503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622" y="3095057"/>
            <a:ext cx="2472267" cy="1971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28720E6-74E0-254F-999F-6BDDBE61F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5191" y="2059339"/>
            <a:ext cx="1445594" cy="20216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F2B3F3-1043-DE42-9612-C21394251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9245" y="4309711"/>
            <a:ext cx="1445594" cy="179705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DBCC7AB-A2D6-3946-9BBC-D6E9407B0A89}"/>
              </a:ext>
            </a:extLst>
          </p:cNvPr>
          <p:cNvSpPr txBox="1"/>
          <p:nvPr/>
        </p:nvSpPr>
        <p:spPr>
          <a:xfrm>
            <a:off x="2212621" y="5101997"/>
            <a:ext cx="247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Príncipe </a:t>
            </a:r>
            <a:r>
              <a:rPr lang="es-CO" dirty="0"/>
              <a:t>de los </a:t>
            </a:r>
            <a:r>
              <a:rPr lang="es-CO" dirty="0" smtClean="0"/>
              <a:t>ingenios </a:t>
            </a:r>
            <a:r>
              <a:rPr lang="es-CO" dirty="0"/>
              <a:t>españoles</a:t>
            </a:r>
          </a:p>
        </p:txBody>
      </p:sp>
    </p:spTree>
    <p:extLst>
      <p:ext uri="{BB962C8B-B14F-4D97-AF65-F5344CB8AC3E}">
        <p14:creationId xmlns:p14="http://schemas.microsoft.com/office/powerpoint/2010/main" val="298721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765CDF-4A95-0C41-ABDC-680B46E2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CO" dirty="0"/>
              <a:t>Poesía del indio Rómulo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1251577-26D5-504B-B4BB-1914ED18BF3C}"/>
              </a:ext>
            </a:extLst>
          </p:cNvPr>
          <p:cNvSpPr txBox="1"/>
          <p:nvPr/>
        </p:nvSpPr>
        <p:spPr>
          <a:xfrm>
            <a:off x="4451131" y="2364827"/>
            <a:ext cx="272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“Volvimos mierda a Cervantes, con el tal extranjerismo”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97AA198-4C89-3646-B436-1AB7A624C174}"/>
              </a:ext>
            </a:extLst>
          </p:cNvPr>
          <p:cNvSpPr txBox="1"/>
          <p:nvPr/>
        </p:nvSpPr>
        <p:spPr>
          <a:xfrm>
            <a:off x="1366345" y="2503326"/>
            <a:ext cx="272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Indio Rómulo - Extranjerismos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9BE4FD9A-DEAE-6345-A087-AFC58D0DCBBA}"/>
              </a:ext>
            </a:extLst>
          </p:cNvPr>
          <p:cNvCxnSpPr>
            <a:cxnSpLocks/>
          </p:cNvCxnSpPr>
          <p:nvPr/>
        </p:nvCxnSpPr>
        <p:spPr>
          <a:xfrm flipH="1">
            <a:off x="2219436" y="3149657"/>
            <a:ext cx="1" cy="62880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A6B28182-94B8-644B-8C07-00F26E47494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94756" y="2826491"/>
            <a:ext cx="1256375" cy="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AE95DC6-8ACC-1447-808F-251011B93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71"/>
          <a:stretch/>
        </p:blipFill>
        <p:spPr>
          <a:xfrm>
            <a:off x="6864132" y="1822852"/>
            <a:ext cx="4747172" cy="26190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8DD54C0-23B2-B24C-BAF0-FEE304E3475D}"/>
              </a:ext>
            </a:extLst>
          </p:cNvPr>
          <p:cNvSpPr txBox="1"/>
          <p:nvPr/>
        </p:nvSpPr>
        <p:spPr>
          <a:xfrm>
            <a:off x="1251678" y="3795988"/>
            <a:ext cx="272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Link de la poesía:</a:t>
            </a:r>
          </a:p>
          <a:p>
            <a:r>
              <a:rPr lang="es-CO" dirty="0">
                <a:hlinkClick r:id="rId3"/>
              </a:rPr>
              <a:t>https://www.youtube.com/watch?v=R-ecafpAkjo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28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5A03D6-FBF7-FA48-861C-8512CBF9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CO" dirty="0"/>
              <a:t>Cuadro de honor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BDE47172-DCF5-8C4F-A9E2-6EB0F8579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79885"/>
              </p:ext>
            </p:extLst>
          </p:nvPr>
        </p:nvGraphicFramePr>
        <p:xfrm>
          <a:off x="1059037" y="1874517"/>
          <a:ext cx="10545942" cy="481758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57657">
                  <a:extLst>
                    <a:ext uri="{9D8B030D-6E8A-4147-A177-3AD203B41FA5}">
                      <a16:colId xmlns:a16="http://schemas.microsoft.com/office/drawing/2014/main" xmlns="" val="3073403401"/>
                    </a:ext>
                  </a:extLst>
                </a:gridCol>
                <a:gridCol w="1757657">
                  <a:extLst>
                    <a:ext uri="{9D8B030D-6E8A-4147-A177-3AD203B41FA5}">
                      <a16:colId xmlns:a16="http://schemas.microsoft.com/office/drawing/2014/main" xmlns="" val="664382761"/>
                    </a:ext>
                  </a:extLst>
                </a:gridCol>
                <a:gridCol w="1757657">
                  <a:extLst>
                    <a:ext uri="{9D8B030D-6E8A-4147-A177-3AD203B41FA5}">
                      <a16:colId xmlns:a16="http://schemas.microsoft.com/office/drawing/2014/main" xmlns="" val="1447757543"/>
                    </a:ext>
                  </a:extLst>
                </a:gridCol>
                <a:gridCol w="1757657">
                  <a:extLst>
                    <a:ext uri="{9D8B030D-6E8A-4147-A177-3AD203B41FA5}">
                      <a16:colId xmlns:a16="http://schemas.microsoft.com/office/drawing/2014/main" xmlns="" val="186404380"/>
                    </a:ext>
                  </a:extLst>
                </a:gridCol>
                <a:gridCol w="1757657">
                  <a:extLst>
                    <a:ext uri="{9D8B030D-6E8A-4147-A177-3AD203B41FA5}">
                      <a16:colId xmlns:a16="http://schemas.microsoft.com/office/drawing/2014/main" xmlns="" val="1399960803"/>
                    </a:ext>
                  </a:extLst>
                </a:gridCol>
                <a:gridCol w="1757657">
                  <a:extLst>
                    <a:ext uri="{9D8B030D-6E8A-4147-A177-3AD203B41FA5}">
                      <a16:colId xmlns:a16="http://schemas.microsoft.com/office/drawing/2014/main" xmlns="" val="2954648925"/>
                    </a:ext>
                  </a:extLst>
                </a:gridCol>
              </a:tblGrid>
              <a:tr h="34486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Preescolar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Octavo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Noveno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Noveno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Décimo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768199"/>
                  </a:ext>
                </a:extLst>
              </a:tr>
              <a:tr h="4451827">
                <a:tc>
                  <a:txBody>
                    <a:bodyPr/>
                    <a:lstStyle/>
                    <a:p>
                      <a:r>
                        <a:rPr lang="es-CO" dirty="0"/>
                        <a:t>01: Julian Andres Cortez Jimenez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02: Daniel Esteban Bermúdez Delgado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8-01: Rodriguez Abril Yaddyr Andreyht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8-02: Moreno Barrera Wendy Vanessa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9-01: Diaz Leal Fran Sebastian</a:t>
                      </a:r>
                    </a:p>
                    <a:p>
                      <a:r>
                        <a:rPr lang="es-CO" dirty="0"/>
                        <a:t>9-02: Vianchá Delgadilllo Luna Mariana</a:t>
                      </a:r>
                    </a:p>
                    <a:p>
                      <a:r>
                        <a:rPr lang="es-CO" dirty="0"/>
                        <a:t>9-03: Salas Hernández Angie Daniela</a:t>
                      </a:r>
                    </a:p>
                    <a:p>
                      <a:r>
                        <a:rPr lang="es-CO" dirty="0"/>
                        <a:t>9-04: Karol Jhibeth Rojas Solano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9-05: Nicoll Stephany Barón Mendoza</a:t>
                      </a:r>
                    </a:p>
                    <a:p>
                      <a:r>
                        <a:rPr lang="es-CO" dirty="0"/>
                        <a:t>9-06: Luna Marcela Zárate Trujillo</a:t>
                      </a:r>
                    </a:p>
                    <a:p>
                      <a:r>
                        <a:rPr lang="es-CO" dirty="0"/>
                        <a:t>9-07: Laura Valentina Rodríguez Valencia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10-01 Visbal Gonzáles Sneyder David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10-02: Morón Frías Andrea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10-03: Ruiz Sanabria Jaider Sebastián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10-04: Aguilar Cortes Oscar Alfredo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11-01: De la Hoz Rodriguez Sebastian Andrés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11-02: Acevedo Gamarra Nicol Johana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11-03: Felizzola Franco Maria José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006825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34302F5-EA42-4E4F-A7A1-5B54E4BB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999" y="382384"/>
            <a:ext cx="1651001" cy="13797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39A40BA-5C59-6A4E-A6EB-37521B94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0" y="653616"/>
            <a:ext cx="1158522" cy="11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BB8C1D0E-0B06-46C9-A8BD-A8E13FF99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1ADC4A-8537-4084-99C7-F8D378A64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453AC2-8882-459A-8985-3E24DD42A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borrosa de una biblioteca&#10;&#10;Descripción generada automáticamente">
            <a:extLst>
              <a:ext uri="{FF2B5EF4-FFF2-40B4-BE49-F238E27FC236}">
                <a16:creationId xmlns:a16="http://schemas.microsoft.com/office/drawing/2014/main" xmlns="" id="{94CE388E-48E6-1C4E-86C6-23C27C823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840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0CB299-AB26-2C45-9C6D-548275E87524}"/>
              </a:ext>
            </a:extLst>
          </p:cNvPr>
          <p:cNvSpPr/>
          <p:nvPr/>
        </p:nvSpPr>
        <p:spPr>
          <a:xfrm>
            <a:off x="1078523" y="1098388"/>
            <a:ext cx="10318418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cap="all" spc="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SI QUIERES AVENTURA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cap="all" spc="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LANZATE A LA LECTURA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A11FEA-6E98-401C-B708-DA2C95081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ACBC319-3691-5B40-93B1-ABD50ABAEDA4}"/>
              </a:ext>
            </a:extLst>
          </p:cNvPr>
          <p:cNvSpPr/>
          <p:nvPr/>
        </p:nvSpPr>
        <p:spPr>
          <a:xfrm>
            <a:off x="3778025" y="4470862"/>
            <a:ext cx="463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¡GRACIAS!</a:t>
            </a:r>
            <a:endParaRPr lang="es-E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3857B2-AD71-0F4E-91BA-8E3560E90F5C}"/>
              </a:ext>
            </a:extLst>
          </p:cNvPr>
          <p:cNvSpPr txBox="1"/>
          <p:nvPr/>
        </p:nvSpPr>
        <p:spPr>
          <a:xfrm>
            <a:off x="283464" y="6378222"/>
            <a:ext cx="1190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 </a:t>
            </a:r>
            <a:r>
              <a:rPr lang="es-CO" sz="2400" dirty="0"/>
              <a:t>Carmenza Camacho, Gloria Leonor Gómez Triana, Milsa Santos </a:t>
            </a:r>
            <a:r>
              <a:rPr lang="es-CO" sz="2400" dirty="0" smtClean="0"/>
              <a:t>Otero, Henry </a:t>
            </a:r>
            <a:r>
              <a:rPr lang="es-CO" sz="2400" dirty="0" err="1" smtClean="0"/>
              <a:t>Almeyda</a:t>
            </a:r>
            <a:r>
              <a:rPr lang="es-CO" sz="2400" dirty="0" smtClean="0"/>
              <a:t> Bayona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AA8CA56-0E24-F048-B896-43DCDE134FD7}"/>
              </a:ext>
            </a:extLst>
          </p:cNvPr>
          <p:cNvSpPr txBox="1"/>
          <p:nvPr/>
        </p:nvSpPr>
        <p:spPr>
          <a:xfrm>
            <a:off x="9249352" y="6007814"/>
            <a:ext cx="364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Profesores de Español sede 1:</a:t>
            </a:r>
          </a:p>
        </p:txBody>
      </p:sp>
    </p:spTree>
    <p:extLst>
      <p:ext uri="{BB962C8B-B14F-4D97-AF65-F5344CB8AC3E}">
        <p14:creationId xmlns:p14="http://schemas.microsoft.com/office/powerpoint/2010/main" val="214797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254</Words>
  <Application>Microsoft Office PowerPoint</Application>
  <PresentationFormat>Panorámica</PresentationFormat>
  <Paragraphs>51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Distintivo</vt:lpstr>
      <vt:lpstr>Día del idioma</vt:lpstr>
      <vt:lpstr>Países que hablan el español</vt:lpstr>
      <vt:lpstr>¿Por qué el 23 de abril?</vt:lpstr>
      <vt:lpstr>Poesía del indio Rómulo</vt:lpstr>
      <vt:lpstr>Cuadro de honor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idioma</dc:title>
  <dc:creator>Henry Hohanny Almeryda Rodriguez</dc:creator>
  <cp:lastModifiedBy>Usuario de Windows</cp:lastModifiedBy>
  <cp:revision>8</cp:revision>
  <dcterms:created xsi:type="dcterms:W3CDTF">2020-04-22T20:37:40Z</dcterms:created>
  <dcterms:modified xsi:type="dcterms:W3CDTF">2020-04-22T22:19:27Z</dcterms:modified>
</cp:coreProperties>
</file>